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8D3C-E444-4C7C-8880-5C94D5A4A47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839C-ADBE-4DCB-8138-9F37E972C2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839C-ADBE-4DCB-8138-9F37E972C21F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EF94-F91E-46E0-AE77-3C1DEF927F18}" type="datetimeFigureOut">
              <a:rPr lang="fr-FR" smtClean="0"/>
              <a:t>26/03/2023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4FC1-DAE6-44CC-AB76-D8A4CFDD28C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itaire marin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296125" cy="3214686"/>
          </a:xfrm>
          <a:prstGeom prst="rect">
            <a:avLst/>
          </a:prstGeom>
        </p:spPr>
      </p:pic>
      <p:pic>
        <p:nvPicPr>
          <p:cNvPr id="5" name="Image 4" descr="sanitaire marin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"/>
            <a:ext cx="4286248" cy="3207296"/>
          </a:xfrm>
          <a:prstGeom prst="rect">
            <a:avLst/>
          </a:prstGeom>
        </p:spPr>
      </p:pic>
      <p:pic>
        <p:nvPicPr>
          <p:cNvPr id="6" name="Image 5" descr="sanitaire marina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57628"/>
            <a:ext cx="4048528" cy="3029416"/>
          </a:xfrm>
          <a:prstGeom prst="rect">
            <a:avLst/>
          </a:prstGeom>
        </p:spPr>
      </p:pic>
      <p:pic>
        <p:nvPicPr>
          <p:cNvPr id="7" name="Image 6" descr="sanitaire marina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786190"/>
            <a:ext cx="4143372" cy="31003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43240" y="3357562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Photos SPL du 24/03/2023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Affichage à l'écran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Corto</dc:creator>
  <cp:lastModifiedBy>Corto</cp:lastModifiedBy>
  <cp:revision>1</cp:revision>
  <dcterms:created xsi:type="dcterms:W3CDTF">2023-03-26T07:09:43Z</dcterms:created>
  <dcterms:modified xsi:type="dcterms:W3CDTF">2023-03-26T07:13:56Z</dcterms:modified>
</cp:coreProperties>
</file>